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73859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2948007" y="2133123"/>
            <a:ext cx="3126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007012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797</Words>
  <Application>Microsoft Office PowerPoint</Application>
  <PresentationFormat>Widescreen</PresentationFormat>
  <Paragraphs>259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118</cp:revision>
  <dcterms:created xsi:type="dcterms:W3CDTF">2022-03-28T18:43:16Z</dcterms:created>
  <dcterms:modified xsi:type="dcterms:W3CDTF">2022-08-18T01:08:13Z</dcterms:modified>
</cp:coreProperties>
</file>